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63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009111" cy="710140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1145069"/>
            <a:ext cx="727280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 1.11.2022 г. по 30.11.2022 г. на базе СП ГБОУ СОШ №6 г.о. Отрадный Детский сад №15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был проведен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Окружной конкурс по конструированию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детей старшего дошкольного возраста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«Мастерская конструирования»,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посвященного Году народного искусства и нематериального культурного наследия народов России в 2022 году. Конкурс  проводился с целью популяризации технического творчества и народного искусства среди детей старшего дошкольного возраста.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581128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  <a:latin typeface="Bookman Old Style" pitchFamily="18" charset="0"/>
              </a:rPr>
              <a:t>Воспитанники 26 дошкольных общеобразовательных учреждений округа представили вои работы. 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  <a:latin typeface="Bookman Old Style" pitchFamily="18" charset="0"/>
              </a:rPr>
              <a:t>Победителями стали 11 детей,</a:t>
            </a:r>
          </a:p>
          <a:p>
            <a:pPr algn="ctr"/>
            <a:r>
              <a:rPr lang="ru-RU" b="1" dirty="0" smtClean="0">
                <a:solidFill>
                  <a:srgbClr val="3333CC"/>
                </a:solidFill>
                <a:latin typeface="Bookman Old Style" pitchFamily="18" charset="0"/>
              </a:rPr>
              <a:t> их работы представлены на слайдах:</a:t>
            </a:r>
            <a:endParaRPr lang="ru-RU" b="1" dirty="0">
              <a:solidFill>
                <a:srgbClr val="3333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9111" cy="7101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9752" y="980728"/>
            <a:ext cx="5591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Номинация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«Сказочный домик»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(природный, бросовый материал)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C:\Users\user\Desktop\tempFileForShare_20221117-1714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8945" b="18987"/>
          <a:stretch/>
        </p:blipFill>
        <p:spPr bwMode="auto">
          <a:xfrm>
            <a:off x="1763688" y="1916832"/>
            <a:ext cx="3384376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 descr="C:\Users\Ольга\Desktop\до 21.11 конструирование\Волоцкова, Тупикина\20221107_125202.jpg"/>
          <p:cNvPicPr/>
          <p:nvPr/>
        </p:nvPicPr>
        <p:blipFill>
          <a:blip r:embed="rId4" cstate="print"/>
          <a:srcRect r="28938"/>
          <a:stretch>
            <a:fillRect/>
          </a:stretch>
        </p:blipFill>
        <p:spPr bwMode="auto">
          <a:xfrm>
            <a:off x="5580112" y="1988840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9111" cy="7101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9752" y="980728"/>
            <a:ext cx="5591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Номинация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«Сказочный домик»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(природный, бросовый материал)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716" t="19828" b="6896"/>
          <a:stretch/>
        </p:blipFill>
        <p:spPr bwMode="auto">
          <a:xfrm>
            <a:off x="1619672" y="1916832"/>
            <a:ext cx="2409825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9" name="Рисунок 8" descr="C:\Users\Яна\Desktop\Новая папка\сперед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29466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9111" cy="7101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9752" y="1268760"/>
            <a:ext cx="5591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Номинация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«Сказочный домик»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(природный, бросовый материал)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3125" r="5501"/>
          <a:stretch>
            <a:fillRect/>
          </a:stretch>
        </p:blipFill>
        <p:spPr>
          <a:xfrm>
            <a:off x="1187624" y="2132856"/>
            <a:ext cx="2592288" cy="3168352"/>
          </a:xfrm>
          <a:prstGeom prst="rect">
            <a:avLst/>
          </a:prstGeom>
        </p:spPr>
      </p:pic>
      <p:pic>
        <p:nvPicPr>
          <p:cNvPr id="9" name="Рисунок 8" descr="C:\Users\olga-\OneDrive\Рабочий стол\InShot_20221117_234547163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49601" b="53298"/>
          <a:stretch>
            <a:fillRect/>
          </a:stretch>
        </p:blipFill>
        <p:spPr bwMode="auto">
          <a:xfrm>
            <a:off x="3779912" y="2204864"/>
            <a:ext cx="230425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1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59228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9111" cy="71014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339752" y="1268760"/>
            <a:ext cx="55918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Номинация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«Сказочный домик»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(природный, бросовый материал)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3125" r="5501"/>
          <a:stretch>
            <a:fillRect/>
          </a:stretch>
        </p:blipFill>
        <p:spPr>
          <a:xfrm>
            <a:off x="1187624" y="2132856"/>
            <a:ext cx="2592288" cy="3168352"/>
          </a:xfrm>
          <a:prstGeom prst="rect">
            <a:avLst/>
          </a:prstGeom>
        </p:spPr>
      </p:pic>
      <p:pic>
        <p:nvPicPr>
          <p:cNvPr id="9" name="Рисунок 8" descr="C:\Users\olga-\OneDrive\Рабочий стол\InShot_20221117_234547163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49601" b="53298"/>
          <a:stretch>
            <a:fillRect/>
          </a:stretch>
        </p:blipFill>
        <p:spPr bwMode="auto">
          <a:xfrm>
            <a:off x="3779912" y="2204864"/>
            <a:ext cx="230425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1.PN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59228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009111" cy="710140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904656" cy="38884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 rot="10800000" flipV="1">
            <a:off x="395536" y="986245"/>
            <a:ext cx="874846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Номинация « Сказочный дворец»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333CC"/>
                </a:solidFill>
                <a:latin typeface="Bookman Old Style" pitchFamily="18" charset="0"/>
                <a:cs typeface="Times New Roman" pitchFamily="18" charset="0"/>
              </a:rPr>
              <a:t>(модели из конструктора)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009111" cy="7101408"/>
          </a:xfrm>
          <a:prstGeom prst="rect">
            <a:avLst/>
          </a:prstGeom>
          <a:noFill/>
        </p:spPr>
      </p:pic>
      <p:pic>
        <p:nvPicPr>
          <p:cNvPr id="5" name="Рисунок 4" descr="C:\Users\Admin\Desktop\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6024" y="2214562"/>
            <a:ext cx="4822279" cy="30146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395536" y="986245"/>
            <a:ext cx="874846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Номинация « Сказочный дворец»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333CC"/>
                </a:solidFill>
                <a:latin typeface="Bookman Old Style" pitchFamily="18" charset="0"/>
                <a:cs typeface="Times New Roman" pitchFamily="18" charset="0"/>
              </a:rPr>
              <a:t>(модели из конструктора)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6\Desktop\1613677607_30-p-fon-dlya-prezentatsii-po-konstruirovaniyu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009111" cy="7101408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395536" y="986245"/>
            <a:ext cx="874846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Номинация « Сказочный дворец»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3333CC"/>
                </a:solidFill>
                <a:latin typeface="Bookman Old Style" pitchFamily="18" charset="0"/>
                <a:cs typeface="Times New Roman" pitchFamily="18" charset="0"/>
              </a:rPr>
              <a:t>(модели из конструктора)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C:\Users\chernovka\Desktop\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6278" r="14612" b="7117"/>
          <a:stretch/>
        </p:blipFill>
        <p:spPr bwMode="auto">
          <a:xfrm>
            <a:off x="5148064" y="1988840"/>
            <a:ext cx="324036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7" name="Рисунок 6" descr="C:\Users\User\Desktop\фото домик\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619500" cy="330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user-6</dc:creator>
  <cp:lastModifiedBy>user-6</cp:lastModifiedBy>
  <cp:revision>1</cp:revision>
  <dcterms:created xsi:type="dcterms:W3CDTF">2022-12-01T11:07:38Z</dcterms:created>
  <dcterms:modified xsi:type="dcterms:W3CDTF">2022-12-01T11:42:34Z</dcterms:modified>
</cp:coreProperties>
</file>